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72" r:id="rId7"/>
    <p:sldId id="263" r:id="rId8"/>
    <p:sldId id="264" r:id="rId9"/>
    <p:sldId id="265" r:id="rId10"/>
    <p:sldId id="266" r:id="rId11"/>
    <p:sldId id="262" r:id="rId12"/>
    <p:sldId id="271" r:id="rId13"/>
    <p:sldId id="260" r:id="rId14"/>
    <p:sldId id="261" r:id="rId15"/>
    <p:sldId id="267" r:id="rId16"/>
    <p:sldId id="275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4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8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54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37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1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3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24494-24A8-CE4B-8D71-B762DDB879D2}" type="datetimeFigureOut">
              <a:rPr lang="en-US" smtClean="0"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4AF4D-F6A3-5648-8E37-74EE7D28B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3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-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6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8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7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ptember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2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2-14 at 13.13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72"/>
            <a:ext cx="9144000" cy="68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0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ptember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6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1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2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93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20 at 13.4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2166" cy="702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0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34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9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5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Vision2020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Hanselmann</dc:creator>
  <cp:lastModifiedBy>Vlado Orešković</cp:lastModifiedBy>
  <cp:revision>15</cp:revision>
  <dcterms:created xsi:type="dcterms:W3CDTF">2016-12-01T13:19:19Z</dcterms:created>
  <dcterms:modified xsi:type="dcterms:W3CDTF">2017-02-23T11:11:52Z</dcterms:modified>
</cp:coreProperties>
</file>